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5" r:id="rId8"/>
    <p:sldId id="266" r:id="rId9"/>
    <p:sldId id="267" r:id="rId10"/>
    <p:sldId id="268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3" autoAdjust="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5D5B0C2-0FA4-4EA3-92D5-E4CECF3A9A2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E0D3E4-C6BE-4068-9776-E8655ED5196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usictheory.net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346830" cy="18288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Methods for Musical improvement that require no musical ability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Paul </a:t>
            </a:r>
            <a:r>
              <a:rPr lang="en-US" dirty="0" err="1" smtClean="0"/>
              <a:t>Scheiderer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87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the general habits of the top musicians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 smtClean="0"/>
              <a:t>They rely on rehearsals</a:t>
            </a:r>
          </a:p>
          <a:p>
            <a:r>
              <a:rPr lang="en-US" sz="2400" dirty="0" smtClean="0"/>
              <a:t>They are active in multiple ensembles </a:t>
            </a:r>
          </a:p>
          <a:p>
            <a:r>
              <a:rPr lang="en-US" sz="2400" dirty="0" smtClean="0"/>
              <a:t>Band students:  Friday afternoon</a:t>
            </a:r>
          </a:p>
          <a:p>
            <a:r>
              <a:rPr lang="en-US" sz="2400" dirty="0" smtClean="0"/>
              <a:t>Participating in activities for exceptional students</a:t>
            </a:r>
          </a:p>
          <a:p>
            <a:r>
              <a:rPr lang="en-US" sz="2400" dirty="0" smtClean="0"/>
              <a:t>They are supportive of other musicians – Positive Attitude</a:t>
            </a:r>
          </a:p>
          <a:p>
            <a:r>
              <a:rPr lang="en-US" sz="2400" dirty="0" smtClean="0"/>
              <a:t>They seek musical opportunities</a:t>
            </a:r>
          </a:p>
          <a:p>
            <a:r>
              <a:rPr lang="en-US" sz="2400" dirty="0" smtClean="0"/>
              <a:t>They ask questions </a:t>
            </a:r>
          </a:p>
          <a:p>
            <a:r>
              <a:rPr lang="en-US" sz="2400" dirty="0" smtClean="0"/>
              <a:t>They are present for 7:30 AM rehearsals </a:t>
            </a:r>
          </a:p>
          <a:p>
            <a:r>
              <a:rPr lang="en-US" sz="2400" dirty="0" smtClean="0"/>
              <a:t>They make the most mistakes </a:t>
            </a:r>
          </a:p>
          <a:p>
            <a:r>
              <a:rPr lang="en-US" sz="2400" dirty="0" smtClean="0"/>
              <a:t>They are humble, yet confident, in themselves</a:t>
            </a:r>
          </a:p>
          <a:p>
            <a:r>
              <a:rPr lang="en-US" sz="2400" dirty="0" smtClean="0"/>
              <a:t>Talent vs. Determination – Tortoise &amp; the Hare</a:t>
            </a:r>
          </a:p>
          <a:p>
            <a:pPr marL="137160" indent="0">
              <a:buNone/>
            </a:pPr>
            <a:endParaRPr lang="en-US" sz="2400" dirty="0" smtClean="0"/>
          </a:p>
          <a:p>
            <a:pPr marL="13716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68472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51510" indent="-514350">
              <a:buFont typeface="+mj-lt"/>
              <a:buAutoNum type="arabicPeriod"/>
            </a:pPr>
            <a:r>
              <a:rPr lang="en-US" sz="2000" dirty="0"/>
              <a:t>m</a:t>
            </a:r>
            <a:r>
              <a:rPr lang="en-US" sz="2000" dirty="0" smtClean="0"/>
              <a:t>rscheiderer.wikispaces.com </a:t>
            </a:r>
          </a:p>
          <a:p>
            <a:pPr marL="585216" lvl="1" indent="0">
              <a:buNone/>
            </a:pPr>
            <a:r>
              <a:rPr lang="en-US" sz="2000" dirty="0" smtClean="0"/>
              <a:t>	Complete guide to music at Immanuel Lutheran </a:t>
            </a:r>
          </a:p>
          <a:p>
            <a:pPr marL="651510" indent="-514350">
              <a:buFont typeface="+mj-lt"/>
              <a:buAutoNum type="arabicPeriod"/>
            </a:pPr>
            <a:r>
              <a:rPr lang="en-US" sz="2000" dirty="0" smtClean="0"/>
              <a:t>Google:  “Online metronome” </a:t>
            </a:r>
          </a:p>
          <a:p>
            <a:pPr marL="651510" indent="-514350">
              <a:buFont typeface="+mj-lt"/>
              <a:buAutoNum type="arabicPeriod"/>
            </a:pPr>
            <a:r>
              <a:rPr lang="en-US" sz="2000" dirty="0">
                <a:hlinkClick r:id="rId2"/>
              </a:rPr>
              <a:t>https://</a:t>
            </a:r>
            <a:r>
              <a:rPr lang="en-US" sz="2000" dirty="0" smtClean="0">
                <a:hlinkClick r:id="rId2"/>
              </a:rPr>
              <a:t>www.musictheory.net</a:t>
            </a:r>
            <a:endParaRPr lang="en-US" sz="2000" dirty="0" smtClean="0"/>
          </a:p>
          <a:p>
            <a:pPr marL="585216" lvl="1" indent="0">
              <a:buNone/>
            </a:pPr>
            <a:r>
              <a:rPr lang="en-US" sz="2000" dirty="0" smtClean="0"/>
              <a:t>	A self-study in just about everything musical</a:t>
            </a:r>
          </a:p>
          <a:p>
            <a:pPr marL="13716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269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Can I Make a Difference?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Positive parental feedback/encouragement</a:t>
            </a:r>
          </a:p>
          <a:p>
            <a:pPr lvl="1"/>
            <a:r>
              <a:rPr lang="en-US" dirty="0" smtClean="0"/>
              <a:t>Growth vs. Result</a:t>
            </a:r>
          </a:p>
          <a:p>
            <a:r>
              <a:rPr lang="en-US" dirty="0" smtClean="0"/>
              <a:t>How many ensembles should I be in?</a:t>
            </a:r>
          </a:p>
          <a:p>
            <a:pPr lvl="1"/>
            <a:r>
              <a:rPr lang="en-US" dirty="0" smtClean="0"/>
              <a:t>Churches, Schools, Communities, Nursing Homes </a:t>
            </a:r>
          </a:p>
          <a:p>
            <a:r>
              <a:rPr lang="en-US" dirty="0" smtClean="0"/>
              <a:t>Demonstrate singing in worship for your kids</a:t>
            </a:r>
          </a:p>
          <a:p>
            <a:pPr lvl="1"/>
            <a:r>
              <a:rPr lang="en-US" dirty="0" smtClean="0"/>
              <a:t>Using talents to their fullest </a:t>
            </a:r>
          </a:p>
          <a:p>
            <a:r>
              <a:rPr lang="en-US" dirty="0" smtClean="0"/>
              <a:t>Ask Questions! </a:t>
            </a:r>
          </a:p>
          <a:p>
            <a:pPr lvl="1"/>
            <a:r>
              <a:rPr lang="en-US" dirty="0" smtClean="0"/>
              <a:t>The more a student asks, the more informed they are</a:t>
            </a:r>
          </a:p>
          <a:p>
            <a:pPr marL="585216" lvl="1" indent="0">
              <a:buNone/>
            </a:pPr>
            <a:endParaRPr lang="en-US" dirty="0" smtClean="0"/>
          </a:p>
          <a:p>
            <a:pPr marL="13716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11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Someone told me I can’t sing….and I’ve believed them for 45 years!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air or full air?  </a:t>
            </a:r>
          </a:p>
          <a:p>
            <a:pPr lvl="1"/>
            <a:r>
              <a:rPr lang="en-US" dirty="0" smtClean="0"/>
              <a:t>Lungs should be 75-80% full </a:t>
            </a:r>
          </a:p>
          <a:p>
            <a:pPr lvl="1"/>
            <a:r>
              <a:rPr lang="en-US" dirty="0" smtClean="0"/>
              <a:t>Can you use all of that air in the below song?</a:t>
            </a:r>
          </a:p>
          <a:p>
            <a:r>
              <a:rPr lang="en-US" dirty="0" smtClean="0"/>
              <a:t>Is your mouth cathedral shaped or flat?</a:t>
            </a:r>
          </a:p>
          <a:p>
            <a:r>
              <a:rPr lang="en-US" dirty="0" smtClean="0"/>
              <a:t>Vowels or Consonants?</a:t>
            </a:r>
          </a:p>
          <a:p>
            <a:pPr lvl="1"/>
            <a:r>
              <a:rPr lang="en-US" dirty="0" smtClean="0"/>
              <a:t>Vowels are held and sung throughout</a:t>
            </a:r>
          </a:p>
          <a:p>
            <a:pPr lvl="1"/>
            <a:r>
              <a:rPr lang="en-US" dirty="0" smtClean="0"/>
              <a:t>Consonants punctuate the word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181600"/>
            <a:ext cx="79543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should I practice?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810000"/>
            <a:ext cx="4038600" cy="2821805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860749"/>
            <a:ext cx="4038600" cy="2843503"/>
          </a:xfrm>
        </p:spPr>
      </p:pic>
      <p:sp>
        <p:nvSpPr>
          <p:cNvPr id="9" name="TextBox 8"/>
          <p:cNvSpPr txBox="1"/>
          <p:nvPr/>
        </p:nvSpPr>
        <p:spPr>
          <a:xfrm>
            <a:off x="152400" y="1066800"/>
            <a:ext cx="4419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 smtClean="0"/>
              <a:t>Efficiency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Practice sections instead of the whole piece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Identify Repetition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 smtClean="0"/>
              <a:t>Practice in small chunks</a:t>
            </a:r>
            <a:r>
              <a:rPr lang="en-US" dirty="0" smtClean="0"/>
              <a:t> – 10 minutes</a:t>
            </a:r>
            <a:endParaRPr lang="en-US" u="sng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Less time to get distracted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Accomplish small goals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High quality rehearsals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Make the most of your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u="sng" dirty="0" smtClean="0"/>
              <a:t>Tackle small projects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Practice just measures 10-11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Work measure 1 by itself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Work the first two notes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Build on prior success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 smtClean="0"/>
              <a:t>Why can’t I just play through it?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Mistakes aren’t fixed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Mistakes are reinforced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More practice to undo problems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Frustration abounds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01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I don’t know how to count….I’ll just learn the notes and hope that it sounds right at the concert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1905000"/>
            <a:ext cx="1781424" cy="36581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47" y="1905000"/>
            <a:ext cx="5743217" cy="424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9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 don’t sound good when I play my instrument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How much air are you putting in your instrument?</a:t>
            </a:r>
          </a:p>
          <a:p>
            <a:r>
              <a:rPr lang="en-US" dirty="0" smtClean="0"/>
              <a:t>Do you have the right fingering?  </a:t>
            </a:r>
          </a:p>
          <a:p>
            <a:pPr lvl="1"/>
            <a:r>
              <a:rPr lang="en-US" dirty="0" smtClean="0"/>
              <a:t>If not, did you check the fingering chart?</a:t>
            </a:r>
          </a:p>
          <a:p>
            <a:r>
              <a:rPr lang="en-US" dirty="0" smtClean="0"/>
              <a:t>Woodwinds:  </a:t>
            </a:r>
          </a:p>
          <a:p>
            <a:pPr lvl="1"/>
            <a:r>
              <a:rPr lang="en-US" dirty="0" smtClean="0"/>
              <a:t>How is your reed?  Where is it placed?  Is it chipped?  Is it broken in?  How firm is your mouth?</a:t>
            </a:r>
            <a:endParaRPr lang="en-US" dirty="0"/>
          </a:p>
          <a:p>
            <a:r>
              <a:rPr lang="en-US" dirty="0" smtClean="0"/>
              <a:t>Brass:</a:t>
            </a:r>
          </a:p>
          <a:p>
            <a:pPr lvl="1"/>
            <a:r>
              <a:rPr lang="en-US" dirty="0" smtClean="0"/>
              <a:t>Mouthpiece:  Practice &amp; Warm-up</a:t>
            </a:r>
          </a:p>
          <a:p>
            <a:r>
              <a:rPr lang="en-US" dirty="0" smtClean="0"/>
              <a:t>Flutes:</a:t>
            </a:r>
          </a:p>
          <a:p>
            <a:pPr lvl="1"/>
            <a:r>
              <a:rPr lang="en-US" dirty="0" smtClean="0"/>
              <a:t>Where is your mouthpiece?  Adjust if need be.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What other ensembles are available for students?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709160"/>
          </a:xfrm>
        </p:spPr>
        <p:txBody>
          <a:bodyPr/>
          <a:lstStyle/>
          <a:p>
            <a:r>
              <a:rPr lang="en-US" dirty="0" err="1" smtClean="0"/>
              <a:t>Handbells</a:t>
            </a:r>
            <a:r>
              <a:rPr lang="en-US" dirty="0" smtClean="0"/>
              <a:t>:</a:t>
            </a:r>
          </a:p>
          <a:p>
            <a:pPr lvl="1"/>
            <a:r>
              <a:rPr lang="en-US" sz="2000" dirty="0" smtClean="0"/>
              <a:t>There are 3 </a:t>
            </a:r>
            <a:r>
              <a:rPr lang="en-US" sz="2000" dirty="0" err="1" smtClean="0"/>
              <a:t>handbell</a:t>
            </a:r>
            <a:r>
              <a:rPr lang="en-US" sz="2000" dirty="0" smtClean="0"/>
              <a:t> choirs for grades 4-8.  Students have to incorporate counting and note selection.  The challenge is that all notes are only covered by 1 person.  Students cover all bells and rely fully on each other. </a:t>
            </a:r>
          </a:p>
          <a:p>
            <a:r>
              <a:rPr lang="en-US" dirty="0" smtClean="0"/>
              <a:t>Composition:</a:t>
            </a:r>
          </a:p>
          <a:p>
            <a:pPr lvl="1"/>
            <a:r>
              <a:rPr lang="en-US" sz="2000" dirty="0" smtClean="0"/>
              <a:t>This class is in the computer lab and uses music software to allow students to write and playback their music.  We write the school theme song each year. </a:t>
            </a:r>
          </a:p>
          <a:p>
            <a:r>
              <a:rPr lang="en-US" dirty="0" smtClean="0"/>
              <a:t>Drama:</a:t>
            </a:r>
          </a:p>
          <a:p>
            <a:pPr lvl="1"/>
            <a:r>
              <a:rPr lang="en-US" sz="2000" dirty="0" smtClean="0"/>
              <a:t>We need all the people we can get!  Parts range from leads to small backstage duties.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95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My child has no musical ability, what should I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Is that true?  Probably not</a:t>
            </a:r>
          </a:p>
          <a:p>
            <a:pPr lvl="1"/>
            <a:r>
              <a:rPr lang="en-US" dirty="0"/>
              <a:t>Is their focus on offering God their best or worrying about something that is out of their control?</a:t>
            </a:r>
          </a:p>
          <a:p>
            <a:r>
              <a:rPr lang="en-US" dirty="0" smtClean="0"/>
              <a:t>Give them opportunities</a:t>
            </a:r>
          </a:p>
          <a:p>
            <a:pPr lvl="1"/>
            <a:r>
              <a:rPr lang="en-US" dirty="0" smtClean="0"/>
              <a:t>Church choirs, bands, and </a:t>
            </a:r>
            <a:r>
              <a:rPr lang="en-US" dirty="0" err="1" smtClean="0"/>
              <a:t>handbell</a:t>
            </a:r>
            <a:r>
              <a:rPr lang="en-US" dirty="0" smtClean="0"/>
              <a:t> choirs all need people who can perform small, yet necessary, tasks. </a:t>
            </a:r>
          </a:p>
          <a:p>
            <a:r>
              <a:rPr lang="en-US" dirty="0" smtClean="0"/>
              <a:t> Drama</a:t>
            </a:r>
          </a:p>
          <a:p>
            <a:pPr lvl="1"/>
            <a:r>
              <a:rPr lang="en-US" dirty="0" smtClean="0"/>
              <a:t>Smaller roles are abundant and need to be filled.  </a:t>
            </a:r>
          </a:p>
          <a:p>
            <a:r>
              <a:rPr lang="en-US" dirty="0" smtClean="0"/>
              <a:t>What if my child has a learning disability?</a:t>
            </a:r>
          </a:p>
          <a:p>
            <a:pPr lvl="1"/>
            <a:r>
              <a:rPr lang="en-US" dirty="0" smtClean="0"/>
              <a:t>Individual children have individual needs.  Essential for one/one work with someone who knows their needs.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21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153400" cy="1036638"/>
          </a:xfrm>
        </p:spPr>
        <p:txBody>
          <a:bodyPr>
            <a:noAutofit/>
          </a:bodyPr>
          <a:lstStyle/>
          <a:p>
            <a:r>
              <a:rPr lang="en-US" sz="3200" dirty="0" smtClean="0"/>
              <a:t>My child is an exceptional student, what is provided for them?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Circle the State Choir:</a:t>
            </a:r>
          </a:p>
          <a:p>
            <a:pPr lvl="1"/>
            <a:r>
              <a:rPr lang="en-US" dirty="0" smtClean="0"/>
              <a:t>Each February, the best choral students gather throughout the state and combine their efforts to work on 2-3 part music </a:t>
            </a:r>
          </a:p>
          <a:p>
            <a:r>
              <a:rPr lang="en-US" dirty="0" smtClean="0"/>
              <a:t>Church Ensembles:</a:t>
            </a:r>
          </a:p>
          <a:p>
            <a:pPr lvl="1"/>
            <a:r>
              <a:rPr lang="en-US" dirty="0" smtClean="0"/>
              <a:t>Immanuel is always looking for musicians, gifted or not, who can provide music in our church.</a:t>
            </a:r>
          </a:p>
          <a:p>
            <a:r>
              <a:rPr lang="en-US" dirty="0" smtClean="0"/>
              <a:t>Solo/Ensemble:</a:t>
            </a:r>
          </a:p>
          <a:p>
            <a:pPr lvl="1"/>
            <a:r>
              <a:rPr lang="en-US" dirty="0" smtClean="0"/>
              <a:t>Musicians, beginning &amp; advanced, compete for medals.</a:t>
            </a:r>
          </a:p>
          <a:p>
            <a:r>
              <a:rPr lang="en-US" dirty="0" smtClean="0"/>
              <a:t>Drama:</a:t>
            </a:r>
          </a:p>
          <a:p>
            <a:pPr lvl="1"/>
            <a:r>
              <a:rPr lang="en-US" dirty="0" smtClean="0"/>
              <a:t>We need students who can dedicate the hours needed to be a lead in a musical.  </a:t>
            </a:r>
          </a:p>
          <a:p>
            <a:r>
              <a:rPr lang="en-US" dirty="0" smtClean="0"/>
              <a:t>Other Opportunities:</a:t>
            </a:r>
          </a:p>
          <a:p>
            <a:pPr lvl="1"/>
            <a:r>
              <a:rPr lang="en-US" dirty="0" smtClean="0"/>
              <a:t>Solo opportunities, composition, private lessons, 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166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9720</TotalTime>
  <Words>698</Words>
  <Application>Microsoft Office PowerPoint</Application>
  <PresentationFormat>On-screen Show (4:3)</PresentationFormat>
  <Paragraphs>98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Apex</vt:lpstr>
      <vt:lpstr>Methods for Musical improvement that require no musical ability</vt:lpstr>
      <vt:lpstr>How Can I Make a Difference?</vt:lpstr>
      <vt:lpstr>Someone told me I can’t sing….and I’ve believed them for 45 years!</vt:lpstr>
      <vt:lpstr>How should I practice?</vt:lpstr>
      <vt:lpstr>I don’t know how to count….I’ll just learn the notes and hope that it sounds right at the concert</vt:lpstr>
      <vt:lpstr>I don’t sound good when I play my instrument</vt:lpstr>
      <vt:lpstr>What other ensembles are available for students?</vt:lpstr>
      <vt:lpstr>My child has no musical ability, what should I do?</vt:lpstr>
      <vt:lpstr>My child is an exceptional student, what is provided for them?</vt:lpstr>
      <vt:lpstr>What are the general habits of the top musicians</vt:lpstr>
      <vt:lpstr>Online Resources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Successful Musicianship</dc:title>
  <dc:creator>Paul Scheiderer</dc:creator>
  <cp:lastModifiedBy>Paul Scheiderer</cp:lastModifiedBy>
  <cp:revision>16</cp:revision>
  <dcterms:created xsi:type="dcterms:W3CDTF">2017-02-14T21:23:44Z</dcterms:created>
  <dcterms:modified xsi:type="dcterms:W3CDTF">2017-02-21T15:24:01Z</dcterms:modified>
</cp:coreProperties>
</file>